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4"/>
  </p:notesMasterIdLst>
  <p:handoutMasterIdLst>
    <p:handoutMasterId r:id="rId5"/>
  </p:handoutMasterIdLst>
  <p:sldIdLst>
    <p:sldId id="339" r:id="rId2"/>
    <p:sldId id="376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adley" initials="JB" lastIdx="3" clrIdx="0">
    <p:extLst>
      <p:ext uri="{19B8F6BF-5375-455C-9EA6-DF929625EA0E}">
        <p15:presenceInfo xmlns:p15="http://schemas.microsoft.com/office/powerpoint/2012/main" userId="S-1-5-21-846523360-885595514-2269565856-1308" providerId="AD"/>
      </p:ext>
    </p:extLst>
  </p:cmAuthor>
  <p:cmAuthor id="2" name="Adrienne Ammerman" initials="AA" lastIdx="8" clrIdx="1">
    <p:extLst>
      <p:ext uri="{19B8F6BF-5375-455C-9EA6-DF929625EA0E}">
        <p15:presenceInfo xmlns:p15="http://schemas.microsoft.com/office/powerpoint/2012/main" userId="S-1-5-21-846523360-885595514-2269565856-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A46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83026" autoAdjust="0"/>
  </p:normalViewPr>
  <p:slideViewPr>
    <p:cSldViewPr showGuides="1">
      <p:cViewPr varScale="1">
        <p:scale>
          <a:sx n="99" d="100"/>
          <a:sy n="99" d="100"/>
        </p:scale>
        <p:origin x="61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6A52-B3EF-46B9-9FC5-A87FD04C6A6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28CC-995C-453B-AF99-46BD35FD6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ECCF-9CA6-429B-B811-E0FE0B113918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626F0C-C5F4-4300-ADDA-EB9EEE5C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61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98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24561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92041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566693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2716901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78309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953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4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747018-B449-4B2E-8D86-7D2D33C1DF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6172200"/>
            <a:ext cx="3096052" cy="333421"/>
          </a:xfrm>
          <a:prstGeom prst="rect">
            <a:avLst/>
          </a:prstGeom>
        </p:spPr>
      </p:pic>
      <p:pic>
        <p:nvPicPr>
          <p:cNvPr id="8" name="Picture 7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AA7CB68B-6E46-4490-A4F9-7295859CF6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91" y="5974235"/>
            <a:ext cx="1296756" cy="8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5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D6ECFF"/>
                </a:solidFill>
              </a:rPr>
              <a:pPr/>
              <a:t>7/25/2018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25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2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8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7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78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51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9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7/25/2018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t="25000" b="25000"/>
          <a:stretch>
            <a:fillRect/>
          </a:stretch>
        </p:blipFill>
        <p:spPr bwMode="auto">
          <a:xfrm>
            <a:off x="304800" y="152400"/>
            <a:ext cx="5985672" cy="86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643054" y="2283283"/>
            <a:ext cx="1090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Segoe Script" panose="020B0504020000000003" pitchFamily="34" charset="0"/>
              </a:rPr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2467949"/>
            <a:ext cx="6172200" cy="990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Presentation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BAFDBA-312A-4225-863E-83495AABBEE2}"/>
              </a:ext>
            </a:extLst>
          </p:cNvPr>
          <p:cNvSpPr txBox="1"/>
          <p:nvPr/>
        </p:nvSpPr>
        <p:spPr>
          <a:xfrm>
            <a:off x="685800" y="5562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Co-brand with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232431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9061-8906-41BD-B486-079629D71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10905066" cy="1320800"/>
          </a:xfrm>
        </p:spPr>
        <p:txBody>
          <a:bodyPr/>
          <a:lstStyle/>
          <a:p>
            <a:r>
              <a:rPr lang="en-US" dirty="0">
                <a:solidFill>
                  <a:srgbClr val="57BA46"/>
                </a:solidFill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5686810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7BA46"/>
      </a:accent1>
      <a:accent2>
        <a:srgbClr val="57BA46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egoe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4272</TotalTime>
  <Words>10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Segoe Script</vt:lpstr>
      <vt:lpstr>Segoe UI</vt:lpstr>
      <vt:lpstr>Segoe UI Semibold</vt:lpstr>
      <vt:lpstr>Wingdings 3</vt:lpstr>
      <vt:lpstr>Facet</vt:lpstr>
      <vt:lpstr>Presentation Title</vt:lpstr>
      <vt:lpstr>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Committee Retreat  December 2, 2015 NC Arboretum</dc:title>
  <dc:creator>Heather Gates</dc:creator>
  <cp:lastModifiedBy>Adrienne Ammerman</cp:lastModifiedBy>
  <cp:revision>155</cp:revision>
  <cp:lastPrinted>2017-09-19T19:20:21Z</cp:lastPrinted>
  <dcterms:created xsi:type="dcterms:W3CDTF">2015-12-01T13:55:50Z</dcterms:created>
  <dcterms:modified xsi:type="dcterms:W3CDTF">2018-07-25T17:27:45Z</dcterms:modified>
</cp:coreProperties>
</file>